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CFE9-E48A-4DC5-A511-B6E6E7018E42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E8D9-6949-45E9-9BE1-D11B5C54C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85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559957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the Data Visualization Project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39281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project focuses on visualizing data collected from a temperature sensor using the Thingspeak server and NodeMCU. The visualization will provide insights into the variation of temperature over time.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70892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:-Shivam Kumar 20201ise0080,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3142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Chandana  M 20201ise0090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85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Thingspeak Server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6368" y="216836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1039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Real-time Data Storage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Thingspeak serves as a platform for real-time storage of temperature data from the NodeMCU.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6960" y="4026098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Automated Analysis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automates the analysis of collected data and facilitates seamless integration with other systems.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221" y="5883831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Visualization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offers built-in tools to create informative visualizations for the collected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4466"/>
            <a:ext cx="70567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NodeMCU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NodeMCU is utilized to collect real-time temperature data from the MAX6675 sensor.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4265"/>
            <a:ext cx="2961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Internet Connectivity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provides Wi-Fi connectivity, enabling seamless transfer of data to the Thingspeak server.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4265"/>
            <a:ext cx="29484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Hardware Integration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offers GPIO support, making it compatible with a wide range of sensors and devices.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02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Explaining the MAX6675 Temperature Sensor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58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5484" y="3287554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2220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Precision Temperature Reading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14980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MAX6675 sensor provides accurate and reliable temperature readings in real time.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58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0362" y="3287554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222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Digital Output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80261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has a digital output interface, making it compatible with microcontrollers like NodeMCU.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17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337" y="5653445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88092"/>
            <a:ext cx="33557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High Temperature Range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685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Capable of measuring temperatures in a wide range, making it suitable for various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4033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Usage in Vending Machine Automation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3423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39935"/>
            <a:ext cx="28484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Optimized Inventory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2035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collected data optimizes vending machine inventory by ensuring timely restocking.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73423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3993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Automated Adjustments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6753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facilitates automatic adjustments of cooling systems based on temperature fluctuations.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73423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39935"/>
            <a:ext cx="28035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Efficiency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2035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Improves overall operational efficiency by preventing stockouts and reducing energy consumption.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Demonstration of Data Visualization Process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Collecting Data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 from the temperature sensor is collected and transmitted to Thingspeak server.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3565684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Analysis and Visualization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collected data is analyzed and visualized to display temperature trends and patterns.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395311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Automation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Integrated with the vending machine automation system to influence operational decisions.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Data Visualization in Vending Machine Automation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266003"/>
            <a:ext cx="34420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Decision-Making Insights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Visualizations provide insights for making informed decisions related to vending machine operations.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266003"/>
            <a:ext cx="35168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Operational Optimization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Helps optimize inventory management and energy usage based on visualized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494377"/>
            <a:ext cx="33366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Monitoring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Enables monitoring of temperature trends and machine performance for proactive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101227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128855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Utilizing data visualization from the Thingspeak server combined with NodeMCU and the MAX6675 temperature sensor provides a comprehensive solution for vending machine automation. The rich insights obtained from visualized data present a significant advantage in optimizing vending operations and improving efficiency. The next steps involve further enhancing the automation system to incorporate additional sensory data for broader insights and automation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517695" y="3431689"/>
            <a:ext cx="9089805" cy="1807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kern="0" spc="-44" dirty="0">
                <a:solidFill>
                  <a:srgbClr val="000000"/>
                </a:solidFill>
                <a:latin typeface="Montserrat" pitchFamily="34" charset="0"/>
              </a:rPr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597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Custom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Eudoxus Sans</vt:lpstr>
      <vt:lpstr>Montserrat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CHANDANA J</cp:lastModifiedBy>
  <cp:revision>3</cp:revision>
  <dcterms:created xsi:type="dcterms:W3CDTF">2024-03-19T05:00:10Z</dcterms:created>
  <dcterms:modified xsi:type="dcterms:W3CDTF">2024-05-16T09:41:31Z</dcterms:modified>
</cp:coreProperties>
</file>